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8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7.png" ContentType="image/png"/>
  <Override PartName="/ppt/media/image6.png" ContentType="image/png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50" name="" descr=""/>
          <p:cNvPicPr/>
          <p:nvPr/>
        </p:nvPicPr>
        <p:blipFill>
          <a:blip r:embed="rId2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51" name="" descr=""/>
          <p:cNvPicPr/>
          <p:nvPr/>
        </p:nvPicPr>
        <p:blipFill>
          <a:blip r:embed="rId3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99" name="" descr=""/>
          <p:cNvPicPr/>
          <p:nvPr/>
        </p:nvPicPr>
        <p:blipFill>
          <a:blip r:embed="rId2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100" name="" descr=""/>
          <p:cNvPicPr/>
          <p:nvPr/>
        </p:nvPicPr>
        <p:blipFill>
          <a:blip r:embed="rId3"/>
          <a:stretch/>
        </p:blipFill>
        <p:spPr>
          <a:xfrm>
            <a:off x="342648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0" y="2666880"/>
            <a:ext cx="4190760" cy="419076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0" y="2895480"/>
            <a:ext cx="2361960" cy="236196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8609040" y="5867280"/>
            <a:ext cx="990360" cy="99036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7999560" y="8640"/>
            <a:ext cx="1599840" cy="159984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PlaceHolder 13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" name="PlaceHolder 14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IN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30/04/17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" name="PlaceHolder 15"/>
          <p:cNvSpPr>
            <a:spLocks noGrp="1"/>
          </p:cNvSpPr>
          <p:nvPr>
            <p:ph type="ftr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</p:spPr>
        <p:txBody>
          <a:bodyPr anchor="ctr"/>
          <a:p>
            <a:pPr algn="ctr"/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0" lang="en-IN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        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" name="CustomShape 16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" name="PlaceHolder 1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90A201AB-0050-43CC-B78F-0B95A223582D}" type="slidenum"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" name="PlaceHolder 1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CustomShape 2"/>
          <p:cNvSpPr/>
          <p:nvPr/>
        </p:nvSpPr>
        <p:spPr>
          <a:xfrm>
            <a:off x="0" y="2666880"/>
            <a:ext cx="4190760" cy="419076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4" name="CustomShape 3"/>
          <p:cNvSpPr/>
          <p:nvPr/>
        </p:nvSpPr>
        <p:spPr>
          <a:xfrm>
            <a:off x="0" y="2895480"/>
            <a:ext cx="2361960" cy="236196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5" name="CustomShape 4"/>
          <p:cNvSpPr/>
          <p:nvPr/>
        </p:nvSpPr>
        <p:spPr>
          <a:xfrm>
            <a:off x="8609040" y="5867280"/>
            <a:ext cx="990360" cy="99036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6" name="CustomShape 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7" name="CustomShape 6"/>
          <p:cNvSpPr/>
          <p:nvPr/>
        </p:nvSpPr>
        <p:spPr>
          <a:xfrm>
            <a:off x="7999560" y="8640"/>
            <a:ext cx="1599840" cy="159984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73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8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CustomShap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2" name="PlaceHolder 1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3" name="PlaceHolder 1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LevelClick to edit Master text styles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4" name="PlaceHolder 13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1" lang="en-IN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30/04/17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5" name="PlaceHolder 14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/>
          <a:p>
            <a:pPr algn="ctr"/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1" lang="en-IN" sz="1000" spc="-1" strike="noStrike">
                <a:solidFill>
                  <a:srgbClr val="b3116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         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6" name="PlaceHolder 1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38291B3E-22FE-4674-B16F-936E369BBBBF}" type="slidenum"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LIFELINE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IN" sz="1800" spc="-1" strike="noStrike" cap="all">
                <a:solidFill>
                  <a:srgbClr val="ef53a5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HEART DISEASE PREDICTION APP</a:t>
            </a:r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PROBLEM STATEMENT CHOSEN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Improvement of  Healthcare in Rural Area.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Our idea for social upliftment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This app basically </a:t>
            </a:r>
            <a:r>
              <a:rPr b="1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helps doctors </a:t>
            </a: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to assert their conclusion about the heart disease of a patient.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Provides a formal analytic procedure to make doctors believe in their conclusion without false negotiations.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 rural areas, doctors do not have the adequate facilities and other speciality tests to confirm their conclusion. This app helps to confirm their doubts.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How does it work?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Doctors can input the test results of the patient into the form provided.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With the help of </a:t>
            </a:r>
            <a:r>
              <a:rPr b="1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data analysis </a:t>
            </a: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 </a:t>
            </a:r>
            <a:r>
              <a:rPr b="1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machine learning</a:t>
            </a: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, the output is produced that tells that whether the patient has a heart disease or not.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How we implemented it?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0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model for data analysis used in </a:t>
            </a:r>
            <a:r>
              <a:rPr b="1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Naive Baye’s model</a:t>
            </a: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for classification.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test data inputed through the form which is taken as a tuple.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Each entity in the tuple is classified into corresponding classes.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probability for each entity in the tuple is calculated after classification and multiplied with the probability of the event in the dataset.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If probability is 0, the person is safe and free  from heart disease.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If probability is close to 1, the person is likely to have a heart disease.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algorithm implemented has 85% accuracy.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Features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Since the problem statement is improvement of healthcare in rural area, some innovative features will help the people living in such places: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To know the nearby hospitals using our current location.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 feature where tips to prevent heart disease is obtained by entering the age of the person.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Since in rural areas ,it takes time to take the patient to the hospital, beneficial home remedies are specified to alleviate pain.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 tab for emergency first aid is given.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Technologies used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Frontend : HTML, CSS, jQUERY, BOOTSTRAP, AJAX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Data model: Naïve Baye’s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Backend: Python flask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6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4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TO PROJECT DEMO…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460</TotalTime>
  <Application>LibreOffice/5.1.4.2$Linux_X86_64 LibreOffice_project/10m0$Build-2</Application>
  <Words>347</Words>
  <Paragraphs>31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2017-04-29T19:52:14Z</dcterms:created>
  <dc:creator>Windows User</dc:creator>
  <dc:description/>
  <dc:language>en-IN</dc:language>
  <cp:lastModifiedBy/>
  <dcterms:modified xsi:type="dcterms:W3CDTF">2017-04-30T09:07:43Z</dcterms:modified>
  <cp:revision>10</cp:revision>
  <dc:subject/>
  <dc:title>LIFELINE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8</vt:i4>
  </property>
</Properties>
</file>